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12/15/2023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icroscopewiki.com/compound-microscop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Electron microscope 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3581400"/>
            <a:ext cx="9144000" cy="300867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Nelson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Xess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ctr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Microbiology </a:t>
            </a:r>
          </a:p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Bhanupratap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Deo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Govt. P.G College,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Kanker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Chhattisgarh</a:t>
            </a:r>
            <a:endParaRPr kumimoji="0" lang="en-IN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ISKY\Desktop\microbiology department pics\online class\Bsc 2\Screenshot (548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0"/>
            <a:ext cx="7696200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Electron microscope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790688" cy="48006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Because the wavelength of an electron beam is 100,000 times shorter than the wavelength of visible light photons, electron microscopes have far greater detection power than optical or light microscope . These microscopes can provide a structural image of the smallest objects with a resolution better than 50 </a:t>
            </a:r>
            <a:r>
              <a:rPr lang="en-US" dirty="0" err="1" smtClean="0"/>
              <a:t>picometers</a:t>
            </a:r>
            <a:r>
              <a:rPr lang="en-US" dirty="0" smtClean="0"/>
              <a:t>. Electron microscopes have a magnification of more than 10 million times, while optical microscopes have a resolution of 200 nanometers and a magnification of less than 2000 times due to the limitation of the diffraction phenomenon.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electron microscopes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/>
          <a:lstStyle/>
          <a:p>
            <a:r>
              <a:rPr lang="en-US" dirty="0" smtClean="0"/>
              <a:t>Transmission Electron Microscope (TEM)</a:t>
            </a:r>
          </a:p>
          <a:p>
            <a:r>
              <a:rPr lang="en-US" dirty="0" smtClean="0"/>
              <a:t>Scanning Electron Microscope (SEM)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Transmission Electron Microscope (TEM)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7714488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transmission electron microscope employs an electron beam produced at high voltage to brighten the specimen and produce an image to be </a:t>
            </a:r>
            <a:r>
              <a:rPr lang="en-US" dirty="0" smtClean="0"/>
              <a:t>viewed.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working principle of this microscope is that the electrons pass through the exhibit and create a projection image of the </a:t>
            </a:r>
            <a:r>
              <a:rPr lang="en-US" dirty="0" smtClean="0"/>
              <a:t>specimen.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TEM is typically used to view thin samples such as molecules, tissue sections etc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TEM </a:t>
            </a:r>
            <a:r>
              <a:rPr lang="en-US" dirty="0" smtClean="0"/>
              <a:t>is similar to other microscope</a:t>
            </a:r>
            <a:r>
              <a:rPr lang="en-US" b="1" dirty="0" smtClean="0">
                <a:hlinkClick r:id="rId2"/>
              </a:rPr>
              <a:t> </a:t>
            </a:r>
            <a:r>
              <a:rPr lang="en-US" dirty="0" smtClean="0"/>
              <a:t>but it used to achieve a very degree of magnification thereby allowing the observation of specimens at a nanometer level.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ISKY\Desktop\microbiology department pics\online class\Bsc 2\Screenshot (549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"/>
            <a:ext cx="7924799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Scanning Electron Microscope (SEM)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8229600" cy="51816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An SEM creates magnified images of the specimen by probing along a rectangular area of the specimen with a focused electron beam. This process is called the raster scanning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It is called a scanning electron microscope because the image is formed by scanning the surface of the specimen in a raster pattern using a focused electron beam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SEM relies on the secondary emission of electrons from the surface of the specimen to achieve magnified image to be </a:t>
            </a:r>
            <a:r>
              <a:rPr lang="en-US" sz="2400" dirty="0" smtClean="0"/>
              <a:t>viewed.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The major advantage of a SEM over TEM is that it can produce detailed image of the whole organisms and surfaces of the </a:t>
            </a:r>
            <a:r>
              <a:rPr lang="en-US" sz="2400" dirty="0" smtClean="0"/>
              <a:t>cells.</a:t>
            </a:r>
            <a:endParaRPr lang="en-US" sz="2400" dirty="0" smtClean="0"/>
          </a:p>
          <a:p>
            <a:pPr algn="just"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ISKY\Desktop\microbiology department pics\online class\Bsc 2\Screenshot (550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1000"/>
            <a:ext cx="7848599" cy="6476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552688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Difference between Transmission </a:t>
            </a:r>
            <a:r>
              <a:rPr lang="en-US" sz="2800" dirty="0" smtClean="0"/>
              <a:t>Electron Microscope (TEM</a:t>
            </a:r>
            <a:r>
              <a:rPr lang="en-US" sz="2800" dirty="0" smtClean="0"/>
              <a:t>) &amp; </a:t>
            </a:r>
            <a:r>
              <a:rPr lang="en-US" sz="2800" dirty="0" smtClean="0"/>
              <a:t>Scanning Electron Microscope (SEM)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142999"/>
          <a:ext cx="7696200" cy="512654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65400"/>
                <a:gridCol w="2565400"/>
                <a:gridCol w="2565400"/>
              </a:tblGrid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Characteristics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TEM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SEM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Resolution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50 pm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0.5 pm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62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/>
                        <a:t>Information from cells visualized</a:t>
                      </a:r>
                      <a:endParaRPr lang="en-US" sz="2000" b="1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Inner surface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Outer surface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Type of electrons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Transmitted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Reflected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33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/>
                        <a:t>Sample preparation</a:t>
                      </a:r>
                      <a:endParaRPr lang="en-US" sz="2000" b="1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Laborious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Using heavy metals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Mounting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Copper grids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Alumina stabs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/>
                        <a:t>Scan Coils</a:t>
                      </a:r>
                      <a:endParaRPr lang="en-US" sz="2000" b="1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Absent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Present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762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Back scattered electron detector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Absent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Present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814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Image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2-D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3-D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578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/>
                        <a:t>Application</a:t>
                      </a:r>
                      <a:endParaRPr lang="en-US" sz="2000" b="1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/>
                        <a:t>Ultra structure</a:t>
                      </a:r>
                      <a:endParaRPr lang="en-US" sz="200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Topography</a:t>
                      </a:r>
                      <a:endParaRPr lang="en-US" sz="2000" dirty="0"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Difference between – Light microscopy, Transmission electron microscopy and Scanning electron Microscopy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20482" name="Picture 2" descr="C:\Users\ISKY\Pictures\Screenshots\Screenshot (55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066800"/>
            <a:ext cx="81534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1771</TotalTime>
  <Words>334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Electron microscope </vt:lpstr>
      <vt:lpstr>Electron microscope </vt:lpstr>
      <vt:lpstr>Type of electron microscopes </vt:lpstr>
      <vt:lpstr>Transmission Electron Microscope (TEM) </vt:lpstr>
      <vt:lpstr>Slide 5</vt:lpstr>
      <vt:lpstr>Scanning Electron Microscope (SEM) </vt:lpstr>
      <vt:lpstr>Slide 7</vt:lpstr>
      <vt:lpstr>Difference between Transmission Electron Microscope (TEM) &amp; Scanning Electron Microscope (SEM)  </vt:lpstr>
      <vt:lpstr>Difference between – Light microscopy, Transmission electron microscopy and Scanning electron Microscopy 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molecular biology</dc:title>
  <dc:creator>ISKY</dc:creator>
  <cp:lastModifiedBy>ISKY</cp:lastModifiedBy>
  <cp:revision>59</cp:revision>
  <dcterms:created xsi:type="dcterms:W3CDTF">2006-08-16T00:00:00Z</dcterms:created>
  <dcterms:modified xsi:type="dcterms:W3CDTF">2023-12-15T07:08:37Z</dcterms:modified>
</cp:coreProperties>
</file>